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10287000" cy="10287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747775"/>
          </p15:clr>
        </p15:guide>
        <p15:guide id="2" pos="32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950" y="72"/>
      </p:cViewPr>
      <p:guideLst>
        <p:guide orient="horz" pos="3240"/>
        <p:guide pos="32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816" y="685800"/>
            <a:ext cx="3428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3865d9a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3865d9a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50672" y="1489150"/>
            <a:ext cx="9585600" cy="41049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50663" y="5668250"/>
            <a:ext cx="9585600" cy="1585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900"/>
              <a:buNone/>
              <a:defRPr sz="49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50663" y="2212250"/>
            <a:ext cx="9585600" cy="39270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1pPr>
            <a:lvl2pPr lvl="1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2pPr>
            <a:lvl3pPr lvl="2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3pPr>
            <a:lvl4pPr lvl="3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4pPr>
            <a:lvl5pPr lvl="4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5pPr>
            <a:lvl6pPr lvl="5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6pPr>
            <a:lvl7pPr lvl="6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7pPr>
            <a:lvl8pPr lvl="7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8pPr>
            <a:lvl9pPr lvl="8" algn="ctr">
              <a:spcBef>
                <a:spcPts val="0"/>
              </a:spcBef>
              <a:spcAft>
                <a:spcPts val="0"/>
              </a:spcAft>
              <a:buSzPts val="20900"/>
              <a:buNone/>
              <a:defRPr sz="209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50663" y="6304450"/>
            <a:ext cx="9585600" cy="26019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 algn="ctr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0663" y="4301700"/>
            <a:ext cx="9585600" cy="1683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2pPr>
            <a:lvl3pPr lvl="2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3pPr>
            <a:lvl4pPr lvl="3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4pPr>
            <a:lvl5pPr lvl="4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5pPr>
            <a:lvl6pPr lvl="5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6pPr>
            <a:lvl7pPr lvl="6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7pPr>
            <a:lvl8pPr lvl="7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8pPr>
            <a:lvl9pPr lvl="8" algn="ctr">
              <a:spcBef>
                <a:spcPts val="0"/>
              </a:spcBef>
              <a:spcAft>
                <a:spcPts val="0"/>
              </a:spcAft>
              <a:buSzPts val="6300"/>
              <a:buNone/>
              <a:defRPr sz="63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436450" y="2304950"/>
            <a:ext cx="4500000" cy="6832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9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50663" y="1111200"/>
            <a:ext cx="3159000" cy="15111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50663" y="2779200"/>
            <a:ext cx="3159000" cy="63588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1pPr>
            <a:lvl2pPr marL="914400" lvl="1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2pPr>
            <a:lvl3pPr marL="1371600" lvl="2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3pPr>
            <a:lvl4pPr marL="1828800" lvl="3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4pPr>
            <a:lvl5pPr marL="2286000" lvl="4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5pPr>
            <a:lvl6pPr marL="2743200" lvl="5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6pPr>
            <a:lvl7pPr marL="3200400" lvl="6" indent="-361950">
              <a:spcBef>
                <a:spcPts val="0"/>
              </a:spcBef>
              <a:spcAft>
                <a:spcPts val="0"/>
              </a:spcAft>
              <a:buSzPts val="2100"/>
              <a:buChar char="●"/>
              <a:defRPr sz="2100"/>
            </a:lvl7pPr>
            <a:lvl8pPr marL="3657600" lvl="7" indent="-361950">
              <a:spcBef>
                <a:spcPts val="0"/>
              </a:spcBef>
              <a:spcAft>
                <a:spcPts val="0"/>
              </a:spcAft>
              <a:buSzPts val="2100"/>
              <a:buChar char="○"/>
              <a:defRPr sz="2100"/>
            </a:lvl8pPr>
            <a:lvl9pPr marL="4114800" lvl="8" indent="-361950">
              <a:spcBef>
                <a:spcPts val="0"/>
              </a:spcBef>
              <a:spcAft>
                <a:spcPts val="0"/>
              </a:spcAft>
              <a:buSzPts val="2100"/>
              <a:buChar char="■"/>
              <a:defRPr sz="21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51531" y="900300"/>
            <a:ext cx="7163700" cy="81813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1pPr>
            <a:lvl2pPr lvl="1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2pPr>
            <a:lvl3pPr lvl="2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3pPr>
            <a:lvl4pPr lvl="3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4pPr>
            <a:lvl5pPr lvl="4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5pPr>
            <a:lvl6pPr lvl="5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6pPr>
            <a:lvl7pPr lvl="6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7pPr>
            <a:lvl8pPr lvl="7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8pPr>
            <a:lvl9pPr lvl="8">
              <a:spcBef>
                <a:spcPts val="0"/>
              </a:spcBef>
              <a:spcAft>
                <a:spcPts val="0"/>
              </a:spcAft>
              <a:buSzPts val="8400"/>
              <a:buNone/>
              <a:defRPr sz="8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143500" y="-250"/>
            <a:ext cx="51435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59150" tIns="159150" rIns="159150" bIns="1591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98688" y="2466350"/>
            <a:ext cx="4551000" cy="2964600"/>
          </a:xfrm>
          <a:prstGeom prst="rect">
            <a:avLst/>
          </a:prstGeom>
        </p:spPr>
        <p:txBody>
          <a:bodyPr spcFirstLastPara="1" wrap="square" lIns="159150" tIns="159150" rIns="159150" bIns="15915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2pPr>
            <a:lvl3pPr lvl="2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3pPr>
            <a:lvl4pPr lvl="3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4pPr>
            <a:lvl5pPr lvl="4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5pPr>
            <a:lvl6pPr lvl="5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6pPr>
            <a:lvl7pPr lvl="6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7pPr>
            <a:lvl8pPr lvl="7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8pPr>
            <a:lvl9pPr lvl="8" algn="ctr">
              <a:spcBef>
                <a:spcPts val="0"/>
              </a:spcBef>
              <a:spcAft>
                <a:spcPts val="0"/>
              </a:spcAft>
              <a:buSzPts val="7300"/>
              <a:buNone/>
              <a:defRPr sz="73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98688" y="5606150"/>
            <a:ext cx="4551000" cy="2470500"/>
          </a:xfrm>
          <a:prstGeom prst="rect">
            <a:avLst/>
          </a:prstGeom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556937" y="1448150"/>
            <a:ext cx="4316400" cy="73902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425450">
              <a:spcBef>
                <a:spcPts val="0"/>
              </a:spcBef>
              <a:spcAft>
                <a:spcPts val="0"/>
              </a:spcAft>
              <a:buSzPts val="31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50663" y="8461150"/>
            <a:ext cx="6748500" cy="1209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50663" y="890050"/>
            <a:ext cx="9585600" cy="11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900"/>
              <a:buNone/>
              <a:defRPr sz="49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50663" y="2304950"/>
            <a:ext cx="9585600" cy="6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t" anchorCtr="0">
            <a:normAutofit/>
          </a:bodyPr>
          <a:lstStyle>
            <a:lvl1pPr marL="457200" lvl="0" indent="-425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100"/>
              <a:buChar char="●"/>
              <a:defRPr sz="3100">
                <a:solidFill>
                  <a:schemeClr val="dk2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2pPr>
            <a:lvl3pPr marL="1371600" lvl="2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3pPr>
            <a:lvl4pPr marL="1828800" lvl="3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4pPr>
            <a:lvl5pPr marL="2286000" lvl="4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5pPr>
            <a:lvl6pPr marL="2743200" lvl="5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6pPr>
            <a:lvl7pPr marL="3200400" lvl="6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7pPr>
            <a:lvl8pPr marL="3657600" lvl="7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○"/>
              <a:defRPr sz="2400">
                <a:solidFill>
                  <a:schemeClr val="dk2"/>
                </a:solidFill>
              </a:defRPr>
            </a:lvl8pPr>
            <a:lvl9pPr marL="4114800" lvl="8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■"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531515" y="9326434"/>
            <a:ext cx="617400" cy="78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150" tIns="159150" rIns="159150" bIns="159150" anchor="ctr" anchorCtr="0">
            <a:normAutofit/>
          </a:bodyPr>
          <a:lstStyle>
            <a:lvl1pPr lvl="0" algn="r">
              <a:buNone/>
              <a:defRPr sz="1700">
                <a:solidFill>
                  <a:schemeClr val="dk2"/>
                </a:solidFill>
              </a:defRPr>
            </a:lvl1pPr>
            <a:lvl2pPr lvl="1" algn="r">
              <a:buNone/>
              <a:defRPr sz="1700">
                <a:solidFill>
                  <a:schemeClr val="dk2"/>
                </a:solidFill>
              </a:defRPr>
            </a:lvl2pPr>
            <a:lvl3pPr lvl="2" algn="r">
              <a:buNone/>
              <a:defRPr sz="1700">
                <a:solidFill>
                  <a:schemeClr val="dk2"/>
                </a:solidFill>
              </a:defRPr>
            </a:lvl3pPr>
            <a:lvl4pPr lvl="3" algn="r">
              <a:buNone/>
              <a:defRPr sz="1700">
                <a:solidFill>
                  <a:schemeClr val="dk2"/>
                </a:solidFill>
              </a:defRPr>
            </a:lvl4pPr>
            <a:lvl5pPr lvl="4" algn="r">
              <a:buNone/>
              <a:defRPr sz="1700">
                <a:solidFill>
                  <a:schemeClr val="dk2"/>
                </a:solidFill>
              </a:defRPr>
            </a:lvl5pPr>
            <a:lvl6pPr lvl="5" algn="r">
              <a:buNone/>
              <a:defRPr sz="1700">
                <a:solidFill>
                  <a:schemeClr val="dk2"/>
                </a:solidFill>
              </a:defRPr>
            </a:lvl6pPr>
            <a:lvl7pPr lvl="6" algn="r">
              <a:buNone/>
              <a:defRPr sz="1700">
                <a:solidFill>
                  <a:schemeClr val="dk2"/>
                </a:solidFill>
              </a:defRPr>
            </a:lvl7pPr>
            <a:lvl8pPr lvl="7" algn="r">
              <a:buNone/>
              <a:defRPr sz="1700">
                <a:solidFill>
                  <a:schemeClr val="dk2"/>
                </a:solidFill>
              </a:defRPr>
            </a:lvl8pPr>
            <a:lvl9pPr lvl="8" algn="r">
              <a:buNone/>
              <a:defRPr sz="17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ail@mail.com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mailto:mail@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6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33209" y="3680494"/>
            <a:ext cx="2534434" cy="185880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3399" y="6580175"/>
            <a:ext cx="6600202" cy="1185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7492937" y="8885465"/>
            <a:ext cx="2652300" cy="14016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t="14444" b="10749"/>
          <a:stretch/>
        </p:blipFill>
        <p:spPr>
          <a:xfrm>
            <a:off x="3075701" y="92650"/>
            <a:ext cx="4135598" cy="180762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744900" y="1900275"/>
            <a:ext cx="8797200" cy="1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Un moment d’échange autour du Numérique </a:t>
            </a:r>
            <a:endParaRPr sz="28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000000"/>
                </a:solidFill>
              </a:rPr>
              <a:t>et de l’Intelligence artificielle</a:t>
            </a:r>
            <a:endParaRPr sz="2800" b="1">
              <a:solidFill>
                <a:srgbClr val="000000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5">
            <a:alphaModFix/>
          </a:blip>
          <a:srcRect l="10259" r="62719"/>
          <a:stretch/>
        </p:blipFill>
        <p:spPr>
          <a:xfrm>
            <a:off x="8453165" y="1626699"/>
            <a:ext cx="1833846" cy="5795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33209" y="3680494"/>
            <a:ext cx="2534434" cy="185880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926750" y="3229063"/>
            <a:ext cx="6419400" cy="30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rgbClr val="000000"/>
                </a:solidFill>
              </a:rPr>
              <a:t>Thématique XXXXX XXX XXXXXXXXXXXXXXXXXXXXX</a:t>
            </a:r>
            <a:endParaRPr sz="2300" b="1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Par XXXXXXXXX XXXXXXXXXXXXXX,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Chargé de XXXXXXXXXXXXXX à XXXXXXXXXXXXXX</a:t>
            </a: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</a:rPr>
              <a:t>Une présentation suivie d’un temps de partage</a:t>
            </a:r>
            <a:endParaRPr sz="2300">
              <a:solidFill>
                <a:srgbClr val="000000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419875" y="6783200"/>
            <a:ext cx="5573400" cy="7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Mercredi 22 janvier</a:t>
            </a:r>
            <a:endParaRPr sz="2100" b="1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solidFill>
                  <a:srgbClr val="000000"/>
                </a:solidFill>
              </a:rPr>
              <a:t>De 13h30 à 14h30</a:t>
            </a:r>
            <a:endParaRPr sz="2100" b="1">
              <a:solidFill>
                <a:srgbClr val="000000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767100" y="8260575"/>
            <a:ext cx="87528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Inscriptions préalables par mail à l’adresse : </a:t>
            </a:r>
            <a:r>
              <a:rPr lang="en" sz="1600" u="sng">
                <a:solidFill>
                  <a:srgbClr val="0097A7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mail@mail.com</a:t>
            </a:r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Personnalisé</PresentationFormat>
  <Paragraphs>24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JACQUEMET Magali</cp:lastModifiedBy>
  <cp:revision>1</cp:revision>
  <dcterms:modified xsi:type="dcterms:W3CDTF">2025-01-28T09:14:46Z</dcterms:modified>
</cp:coreProperties>
</file>