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4"/>
  </p:notesMasterIdLst>
  <p:sldIdLst>
    <p:sldId id="256" r:id="rId2"/>
    <p:sldId id="257" r:id="rId3"/>
  </p:sldIdLst>
  <p:sldSz cx="5327650" cy="7559675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747775"/>
          </p15:clr>
        </p15:guide>
        <p15:guide id="2" pos="167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2604" y="96"/>
      </p:cViewPr>
      <p:guideLst>
        <p:guide orient="horz" pos="2381"/>
        <p:guide pos="167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220975" y="685800"/>
            <a:ext cx="24165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20913" y="685800"/>
            <a:ext cx="24161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2381e86173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20913" y="685800"/>
            <a:ext cx="24161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32381e86173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181625" y="1094388"/>
            <a:ext cx="4964700" cy="301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181620" y="4165643"/>
            <a:ext cx="4964700" cy="116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4936708" y="6854072"/>
            <a:ext cx="319800" cy="57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181620" y="1625801"/>
            <a:ext cx="4964700" cy="288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181620" y="4633192"/>
            <a:ext cx="4964700" cy="191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4936708" y="6854072"/>
            <a:ext cx="319800" cy="57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4936708" y="6854072"/>
            <a:ext cx="319800" cy="57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181620" y="3161354"/>
            <a:ext cx="4964700" cy="123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4936708" y="6854072"/>
            <a:ext cx="319800" cy="57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181620" y="654105"/>
            <a:ext cx="4964700" cy="84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181620" y="1693927"/>
            <a:ext cx="4964700" cy="502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4936708" y="6854072"/>
            <a:ext cx="319800" cy="57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181620" y="654105"/>
            <a:ext cx="4964700" cy="84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181620" y="1693927"/>
            <a:ext cx="2330700" cy="502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2815729" y="1693927"/>
            <a:ext cx="2330700" cy="502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4936708" y="6854072"/>
            <a:ext cx="319800" cy="57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181620" y="654105"/>
            <a:ext cx="4964700" cy="84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4936708" y="6854072"/>
            <a:ext cx="319800" cy="57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181620" y="816630"/>
            <a:ext cx="1636200" cy="1110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181620" y="2042457"/>
            <a:ext cx="1636200" cy="467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4936708" y="6854072"/>
            <a:ext cx="319800" cy="57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285657" y="661638"/>
            <a:ext cx="3710400" cy="6012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4936708" y="6854072"/>
            <a:ext cx="319800" cy="57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2664000" y="-184"/>
            <a:ext cx="2664000" cy="7560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154701" y="1812541"/>
            <a:ext cx="2357100" cy="2178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154701" y="4120005"/>
            <a:ext cx="2357100" cy="181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2878134" y="1064257"/>
            <a:ext cx="2235600" cy="543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4936708" y="6854072"/>
            <a:ext cx="319800" cy="57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181620" y="6218168"/>
            <a:ext cx="3495300" cy="88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4936708" y="6854072"/>
            <a:ext cx="319800" cy="57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81620" y="654105"/>
            <a:ext cx="4964700" cy="84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81620" y="1693927"/>
            <a:ext cx="4964700" cy="502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4936708" y="6854072"/>
            <a:ext cx="319800" cy="57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mailto:mail@mail.com" TargetMode="External"/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hyperlink" Target="mailto:mail@mail.com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208200" y="4724050"/>
            <a:ext cx="2911601" cy="7212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3332825" y="6371375"/>
            <a:ext cx="1893900" cy="10008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votre logo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7" name="Google Shape;57;p13"/>
          <p:cNvPicPr preferRelativeResize="0"/>
          <p:nvPr/>
        </p:nvPicPr>
        <p:blipFill rotWithShape="1">
          <a:blip r:embed="rId5">
            <a:alphaModFix/>
          </a:blip>
          <a:srcRect t="14444" b="10749"/>
          <a:stretch/>
        </p:blipFill>
        <p:spPr>
          <a:xfrm>
            <a:off x="1187450" y="92650"/>
            <a:ext cx="2953126" cy="1290775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13"/>
          <p:cNvSpPr txBox="1"/>
          <p:nvPr/>
        </p:nvSpPr>
        <p:spPr>
          <a:xfrm>
            <a:off x="423325" y="1383425"/>
            <a:ext cx="4383300" cy="7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>
                <a:solidFill>
                  <a:schemeClr val="dk1"/>
                </a:solidFill>
              </a:rPr>
              <a:t>Un moment d’échange autour du Numérique </a:t>
            </a:r>
            <a:endParaRPr sz="1500" b="1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>
                <a:solidFill>
                  <a:schemeClr val="dk1"/>
                </a:solidFill>
              </a:rPr>
              <a:t>et de l’Intelligence artificielle</a:t>
            </a:r>
            <a:endParaRPr sz="1500" b="1">
              <a:solidFill>
                <a:schemeClr val="dk1"/>
              </a:solidFill>
            </a:endParaRPr>
          </a:p>
        </p:txBody>
      </p:sp>
      <p:pic>
        <p:nvPicPr>
          <p:cNvPr id="59" name="Google Shape;59;p13"/>
          <p:cNvPicPr preferRelativeResize="0"/>
          <p:nvPr/>
        </p:nvPicPr>
        <p:blipFill rotWithShape="1">
          <a:blip r:embed="rId6">
            <a:alphaModFix/>
          </a:blip>
          <a:srcRect l="10259" r="62719"/>
          <a:stretch/>
        </p:blipFill>
        <p:spPr>
          <a:xfrm>
            <a:off x="4018500" y="1188075"/>
            <a:ext cx="1309501" cy="4138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290175" y="2654638"/>
            <a:ext cx="1809774" cy="1327325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3"/>
          <p:cNvSpPr txBox="1"/>
          <p:nvPr/>
        </p:nvSpPr>
        <p:spPr>
          <a:xfrm>
            <a:off x="661450" y="2104625"/>
            <a:ext cx="2566500" cy="239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>
                <a:solidFill>
                  <a:schemeClr val="dk1"/>
                </a:solidFill>
              </a:rPr>
              <a:t>Thématique XXXXX XXX XXXXXXXXXXXXXXXXXXXXX</a:t>
            </a:r>
            <a:endParaRPr sz="13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</a:rPr>
              <a:t>Par XXXXXXXXX XXXXXXXXXXXXXX,</a:t>
            </a:r>
            <a:endParaRPr sz="13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</a:rPr>
              <a:t>Chargé de XXXXXXXXXXXXXX à XXXXXXXXXXXXXX</a:t>
            </a:r>
            <a:endParaRPr sz="13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</a:rPr>
              <a:t>Une présentation suivie d’un temps de partage</a:t>
            </a:r>
            <a:endParaRPr sz="1300">
              <a:solidFill>
                <a:schemeClr val="dk1"/>
              </a:solidFill>
            </a:endParaRPr>
          </a:p>
        </p:txBody>
      </p:sp>
      <p:sp>
        <p:nvSpPr>
          <p:cNvPr id="62" name="Google Shape;62;p13"/>
          <p:cNvSpPr txBox="1"/>
          <p:nvPr/>
        </p:nvSpPr>
        <p:spPr>
          <a:xfrm>
            <a:off x="1468950" y="4806250"/>
            <a:ext cx="2390100" cy="55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>
                <a:solidFill>
                  <a:schemeClr val="dk1"/>
                </a:solidFill>
              </a:rPr>
              <a:t>Mercredi 22 janvier</a:t>
            </a:r>
            <a:endParaRPr sz="1300" b="1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>
                <a:solidFill>
                  <a:schemeClr val="dk1"/>
                </a:solidFill>
              </a:rPr>
              <a:t>De 13h30 à 14h30</a:t>
            </a:r>
            <a:endParaRPr sz="1300" b="1">
              <a:solidFill>
                <a:schemeClr val="dk1"/>
              </a:solidFill>
            </a:endParaRPr>
          </a:p>
        </p:txBody>
      </p:sp>
      <p:sp>
        <p:nvSpPr>
          <p:cNvPr id="63" name="Google Shape;63;p13"/>
          <p:cNvSpPr txBox="1"/>
          <p:nvPr/>
        </p:nvSpPr>
        <p:spPr>
          <a:xfrm>
            <a:off x="396750" y="5925150"/>
            <a:ext cx="4534500" cy="38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Inscriptions préalables par mail à l’adresse : </a:t>
            </a:r>
            <a:r>
              <a:rPr lang="en" sz="1000" u="sng">
                <a:solidFill>
                  <a:schemeClr val="hlink"/>
                </a:solidFill>
                <a:hlinkClick r:id="rId8"/>
              </a:rPr>
              <a:t>mail@mail.com</a:t>
            </a:r>
            <a:endParaRPr sz="1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08200" y="4724050"/>
            <a:ext cx="2911601" cy="721200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4"/>
          <p:cNvSpPr txBox="1"/>
          <p:nvPr/>
        </p:nvSpPr>
        <p:spPr>
          <a:xfrm>
            <a:off x="3332825" y="6371375"/>
            <a:ext cx="1893900" cy="10008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votre logo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1" name="Google Shape;71;p14"/>
          <p:cNvPicPr preferRelativeResize="0"/>
          <p:nvPr/>
        </p:nvPicPr>
        <p:blipFill rotWithShape="1">
          <a:blip r:embed="rId4">
            <a:alphaModFix/>
          </a:blip>
          <a:srcRect t="14444" b="10749"/>
          <a:stretch/>
        </p:blipFill>
        <p:spPr>
          <a:xfrm>
            <a:off x="1187450" y="92650"/>
            <a:ext cx="2953126" cy="1290775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4"/>
          <p:cNvSpPr txBox="1"/>
          <p:nvPr/>
        </p:nvSpPr>
        <p:spPr>
          <a:xfrm>
            <a:off x="423325" y="1383425"/>
            <a:ext cx="4383300" cy="7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>
                <a:solidFill>
                  <a:schemeClr val="dk1"/>
                </a:solidFill>
              </a:rPr>
              <a:t>Un moment d’échange autour du Numérique </a:t>
            </a:r>
            <a:endParaRPr sz="1500" b="1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>
                <a:solidFill>
                  <a:schemeClr val="dk1"/>
                </a:solidFill>
              </a:rPr>
              <a:t>et de l’Intelligence artificielle</a:t>
            </a:r>
            <a:endParaRPr sz="1500" b="1">
              <a:solidFill>
                <a:schemeClr val="dk1"/>
              </a:solidFill>
            </a:endParaRPr>
          </a:p>
        </p:txBody>
      </p:sp>
      <p:pic>
        <p:nvPicPr>
          <p:cNvPr id="73" name="Google Shape;73;p14"/>
          <p:cNvPicPr preferRelativeResize="0"/>
          <p:nvPr/>
        </p:nvPicPr>
        <p:blipFill rotWithShape="1">
          <a:blip r:embed="rId5">
            <a:alphaModFix/>
          </a:blip>
          <a:srcRect l="10259" r="62719"/>
          <a:stretch/>
        </p:blipFill>
        <p:spPr>
          <a:xfrm>
            <a:off x="4018500" y="1188075"/>
            <a:ext cx="1309501" cy="4138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290175" y="2654638"/>
            <a:ext cx="1809774" cy="1327325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4"/>
          <p:cNvSpPr txBox="1"/>
          <p:nvPr/>
        </p:nvSpPr>
        <p:spPr>
          <a:xfrm>
            <a:off x="588625" y="2104625"/>
            <a:ext cx="2639400" cy="239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 b="1">
                <a:solidFill>
                  <a:schemeClr val="dk1"/>
                </a:solidFill>
              </a:rPr>
              <a:t>Thématique XXXXX XXX XXXXXXXXXXXXXXXXXXXXX</a:t>
            </a:r>
            <a:endParaRPr sz="13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3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solidFill>
                  <a:schemeClr val="dk1"/>
                </a:solidFill>
              </a:rPr>
              <a:t>Par XXXXXXXXX XXXXXXXXXXXXXX,</a:t>
            </a:r>
            <a:endParaRPr sz="13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solidFill>
                  <a:schemeClr val="dk1"/>
                </a:solidFill>
              </a:rPr>
              <a:t>Chargé de XXXXXXXXXXXXXX à XXXXXXXXXXXXXX</a:t>
            </a:r>
            <a:endParaRPr sz="13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3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solidFill>
                  <a:schemeClr val="dk1"/>
                </a:solidFill>
              </a:rPr>
              <a:t>Une présentation suivie d’un temps de partage</a:t>
            </a:r>
            <a:endParaRPr sz="1300" b="1">
              <a:solidFill>
                <a:schemeClr val="dk1"/>
              </a:solidFill>
            </a:endParaRPr>
          </a:p>
        </p:txBody>
      </p:sp>
      <p:sp>
        <p:nvSpPr>
          <p:cNvPr id="76" name="Google Shape;76;p14"/>
          <p:cNvSpPr txBox="1"/>
          <p:nvPr/>
        </p:nvSpPr>
        <p:spPr>
          <a:xfrm>
            <a:off x="1468950" y="4806250"/>
            <a:ext cx="2390100" cy="55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>
                <a:solidFill>
                  <a:schemeClr val="dk1"/>
                </a:solidFill>
              </a:rPr>
              <a:t>Mercredi 22 janvier</a:t>
            </a:r>
            <a:endParaRPr sz="1300" b="1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>
                <a:solidFill>
                  <a:schemeClr val="dk1"/>
                </a:solidFill>
              </a:rPr>
              <a:t>De 13h30 à 14h30</a:t>
            </a:r>
            <a:endParaRPr sz="1300" b="1">
              <a:solidFill>
                <a:schemeClr val="dk1"/>
              </a:solidFill>
            </a:endParaRPr>
          </a:p>
        </p:txBody>
      </p:sp>
      <p:sp>
        <p:nvSpPr>
          <p:cNvPr id="77" name="Google Shape;77;p14"/>
          <p:cNvSpPr txBox="1"/>
          <p:nvPr/>
        </p:nvSpPr>
        <p:spPr>
          <a:xfrm>
            <a:off x="396750" y="5792600"/>
            <a:ext cx="4534500" cy="38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Inscriptions préalables par mail à l’adresse : </a:t>
            </a:r>
            <a:r>
              <a:rPr lang="en" sz="1000" u="sng">
                <a:solidFill>
                  <a:schemeClr val="hlink"/>
                </a:solidFill>
                <a:hlinkClick r:id="rId7"/>
              </a:rPr>
              <a:t>mail@mail.com</a:t>
            </a:r>
            <a:endParaRPr sz="1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102</Words>
  <Application>Microsoft Office PowerPoint</Application>
  <PresentationFormat>Personnalisé</PresentationFormat>
  <Paragraphs>24</Paragraphs>
  <Slides>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1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4" baseType="lpstr">
      <vt:lpstr>Arial</vt:lpstr>
      <vt:lpstr>Simple Light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cp:lastModifiedBy>JACQUEMET Magali</cp:lastModifiedBy>
  <cp:revision>1</cp:revision>
  <dcterms:modified xsi:type="dcterms:W3CDTF">2025-01-28T09:14:03Z</dcterms:modified>
</cp:coreProperties>
</file>